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104" y="-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6922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25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97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9579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8472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35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048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75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532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756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609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49618-F693-BC48-89EA-FFEBDFBB7617}" type="datetimeFigureOut">
              <a:rPr lang="nl-NL" smtClean="0"/>
              <a:t>15-06-16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01DBF-7505-004A-B213-DDAB1ECB46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8472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This</a:t>
            </a:r>
            <a:r>
              <a:rPr lang="nl-NL" dirty="0" smtClean="0"/>
              <a:t> is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r>
              <a:rPr lang="nl-NL" dirty="0" smtClean="0"/>
              <a:t> file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This</a:t>
            </a:r>
            <a:r>
              <a:rPr lang="nl-NL" dirty="0" smtClean="0"/>
              <a:t> is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r>
              <a:rPr lang="nl-NL" dirty="0" smtClean="0"/>
              <a:t> file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showcase</a:t>
            </a:r>
            <a:r>
              <a:rPr lang="nl-NL" smtClean="0"/>
              <a:t> filetype</a:t>
            </a:r>
            <a:r>
              <a:rPr lang="nl-NL" dirty="0" smtClean="0"/>
              <a:t> </a:t>
            </a:r>
            <a:r>
              <a:rPr lang="nl-NL" dirty="0" err="1" smtClean="0"/>
              <a:t>functionality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0049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</Words>
  <Application>Microsoft Macintosh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This is an example file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an example file</dc:title>
  <dc:creator>Robin</dc:creator>
  <cp:lastModifiedBy>Robin</cp:lastModifiedBy>
  <cp:revision>1</cp:revision>
  <dcterms:created xsi:type="dcterms:W3CDTF">2016-06-15T08:28:23Z</dcterms:created>
  <dcterms:modified xsi:type="dcterms:W3CDTF">2016-06-15T08:32:12Z</dcterms:modified>
</cp:coreProperties>
</file>